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 varScale="1">
        <p:scale>
          <a:sx n="74" d="100"/>
          <a:sy n="74" d="100"/>
        </p:scale>
        <p:origin x="5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3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30.png"/><Relationship Id="rId1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Име</a:t>
            </a:r>
            <a:r>
              <a:rPr lang="en-US" sz="15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15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25468" y="5133344"/>
            <a:ext cx="9837064" cy="188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Име на отбор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3FC0F0-DA1E-0A7B-187E-D222A20C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439220"/>
            <a:ext cx="3845284" cy="4250890"/>
          </a:xfrm>
          <a:custGeom>
            <a:avLst/>
            <a:gdLst/>
            <a:ahLst/>
            <a:cxnLst/>
            <a:rect l="l" t="t" r="r" b="b"/>
            <a:pathLst>
              <a:path w="3845284" h="4250890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041934" y="700104"/>
            <a:ext cx="3990006" cy="3990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80340" y="0"/>
            <a:ext cx="3790081" cy="4189863"/>
          </a:xfrm>
          <a:custGeom>
            <a:avLst/>
            <a:gdLst/>
            <a:ahLst/>
            <a:cxnLst/>
            <a:rect l="l" t="t" r="r" b="b"/>
            <a:pathLst>
              <a:path w="3790081" h="4189863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29023" y="625955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37281" y="3868192"/>
            <a:ext cx="2633770" cy="2633770"/>
          </a:xfrm>
          <a:custGeom>
            <a:avLst/>
            <a:gdLst/>
            <a:ahLst/>
            <a:cxnLst/>
            <a:rect l="l" t="t" r="r" b="b"/>
            <a:pathLst>
              <a:path w="2633770" h="2633770">
                <a:moveTo>
                  <a:pt x="0" y="0"/>
                </a:moveTo>
                <a:lnTo>
                  <a:pt x="2633770" y="0"/>
                </a:lnTo>
                <a:lnTo>
                  <a:pt x="2633770" y="2633770"/>
                </a:lnTo>
                <a:lnTo>
                  <a:pt x="0" y="263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15771" y="3620859"/>
            <a:ext cx="2829931" cy="3128436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864826" y="4189863"/>
            <a:ext cx="3059767" cy="3059767"/>
          </a:xfrm>
          <a:custGeom>
            <a:avLst/>
            <a:gdLst/>
            <a:ahLst/>
            <a:cxnLst/>
            <a:rect l="l" t="t" r="r" b="b"/>
            <a:pathLst>
              <a:path w="3059767" h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12970" y="4916805"/>
            <a:ext cx="2562411" cy="2562411"/>
          </a:xfrm>
          <a:custGeom>
            <a:avLst/>
            <a:gdLst/>
            <a:ahLst/>
            <a:cxnLst/>
            <a:rect l="l" t="t" r="r" b="b"/>
            <a:pathLst>
              <a:path w="2562411" h="2562411">
                <a:moveTo>
                  <a:pt x="0" y="0"/>
                </a:moveTo>
                <a:lnTo>
                  <a:pt x="2562411" y="0"/>
                </a:lnTo>
                <a:lnTo>
                  <a:pt x="2562411" y="2562411"/>
                </a:lnTo>
                <a:lnTo>
                  <a:pt x="0" y="2562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666658" y="4064320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22965" y="6749295"/>
            <a:ext cx="2662402" cy="2662402"/>
          </a:xfrm>
          <a:custGeom>
            <a:avLst/>
            <a:gdLst/>
            <a:ahLst/>
            <a:cxnLst/>
            <a:rect l="l" t="t" r="r" b="b"/>
            <a:pathLst>
              <a:path w="2662402" h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363646" y="6092508"/>
            <a:ext cx="3975975" cy="3975975"/>
          </a:xfrm>
          <a:custGeom>
            <a:avLst/>
            <a:gdLst/>
            <a:ahLst/>
            <a:cxnLst/>
            <a:rect l="l" t="t" r="r" b="b"/>
            <a:pathLst>
              <a:path w="3975975" h="3975975">
                <a:moveTo>
                  <a:pt x="0" y="0"/>
                </a:moveTo>
                <a:lnTo>
                  <a:pt x="3975975" y="0"/>
                </a:lnTo>
                <a:lnTo>
                  <a:pt x="3975975" y="3975976"/>
                </a:lnTo>
                <a:lnTo>
                  <a:pt x="0" y="3975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982481" y="5596891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06924" y="739406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351634" y="3742915"/>
            <a:ext cx="2936366" cy="2936366"/>
          </a:xfrm>
          <a:custGeom>
            <a:avLst/>
            <a:gdLst/>
            <a:ahLst/>
            <a:cxnLst/>
            <a:rect l="l" t="t" r="r" b="b"/>
            <a:pathLst>
              <a:path w="2936366" h="2936366">
                <a:moveTo>
                  <a:pt x="0" y="0"/>
                </a:moveTo>
                <a:lnTo>
                  <a:pt x="2936366" y="0"/>
                </a:lnTo>
                <a:lnTo>
                  <a:pt x="2936366" y="2936366"/>
                </a:lnTo>
                <a:lnTo>
                  <a:pt x="0" y="2936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982481" y="30163"/>
            <a:ext cx="12108914" cy="143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</a:pPr>
            <a:r>
              <a:rPr lang="en-US" sz="838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Byte-ове за ползване: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0E56AD-971D-04D2-C49D-C125DDE3E19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Проблем и </a:t>
            </a:r>
          </a:p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 решения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 на проекта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7296" y="2613887"/>
            <a:ext cx="629042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-вашата идея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19046" y="363351"/>
            <a:ext cx="3480918" cy="3097096"/>
          </a:xfrm>
          <a:custGeom>
            <a:avLst/>
            <a:gdLst/>
            <a:ahLst/>
            <a:cxnLst/>
            <a:rect l="l" t="t" r="r" b="b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65" t="-18499" r="-23818" b="-54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963400" y="4162965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26721" y="2730236"/>
            <a:ext cx="11665030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екип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вашия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ментор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какво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научихте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от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хакатона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1957" y="986030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Custom</PresentationFormat>
  <Paragraphs>23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Canva Sans Bold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Stefan Petkov</cp:lastModifiedBy>
  <cp:revision>49</cp:revision>
  <dcterms:created xsi:type="dcterms:W3CDTF">2006-08-16T00:00:00Z</dcterms:created>
  <dcterms:modified xsi:type="dcterms:W3CDTF">2025-03-20T16:19:06Z</dcterms:modified>
  <dc:identifier>DAGdruyBmFc</dc:identifier>
</cp:coreProperties>
</file>